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  <p:sldId id="262" r:id="rId6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EADD"/>
    <a:srgbClr val="2B20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6"/>
    <p:restoredTop sz="95179"/>
  </p:normalViewPr>
  <p:slideViewPr>
    <p:cSldViewPr snapToGrid="0" snapToObjects="1">
      <p:cViewPr varScale="1">
        <p:scale>
          <a:sx n="78" d="100"/>
          <a:sy n="78" d="100"/>
        </p:scale>
        <p:origin x="208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emf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F620C30-406F-1049-ABB6-00574DB00F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0F6D9FDD-1324-054A-A9B2-09DD132FB9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150EB7FD-6C42-1146-9CF1-F442FC89FBB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90500" y="2273300"/>
            <a:ext cx="11811000" cy="231140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41BD2B1E-3FC3-E04E-AD68-2AE008B6FD5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43000" y="1885950"/>
            <a:ext cx="9906000" cy="30861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4FADBB75-8A12-AB43-93F1-06B499CEEB3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25450" y="6543675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18AB4-61BD-AF44-847E-8394765F3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123BE4-D18B-904D-B555-3FD2C789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AB3F9-3EBB-684C-9D28-A5902FA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1347FD-E85C-4144-9420-DE4A5D28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CD93C4-A13E-C34A-AFC9-E0A9C338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C67E42-B558-6643-894F-4845D0D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159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BB9F1-819A-F44A-AD0F-0695B48C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15116-340B-7045-98BB-957EEEDC5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AF2834-38DB-9B49-9927-EBAE8808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39D0E8-64AA-B646-9E97-2BCD1818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603203-8CDF-304D-A4FB-282B29C5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968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9C1F1F-C331-F047-BC8D-E11E6DC46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1EBE17-F11E-1649-B9F3-C43B939B1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ED2FA6-9FDE-A241-8A63-3CCBB912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BD49D5-05A8-0849-B913-30A87D5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A13730-666A-5B4E-8D14-06D32DB8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7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E6F1D36-7DB1-5042-88DC-660EE47A48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D6F0245-4D08-7A48-9717-4A5180727FB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FF7D093A-F20D-0F48-B8E4-1ABFB290C3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4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E7F9C010-B29D-174A-BCEF-4EE543E2C4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5DD16E7D-045B-0244-8438-D99E860CFF7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49CD3D9C-F75E-9448-A0A2-D748E475F1C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3675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740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33B02A8-AA8C-6440-B6FD-CF0A005477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E053364-566F-E14B-8D6A-B9A86AB90B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B66CFD86-9452-4847-B43A-DD0C2ECF573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3675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40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33B02A8-AA8C-6440-B6FD-CF0A005477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E053364-566F-E14B-8D6A-B9A86AB90B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81B3CCB3-08E6-ED41-8695-D358EDD716C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3675"/>
            <a:ext cx="11341100" cy="22860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3CA870EB-939A-814E-A652-623DF0CED96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072278" y="2743200"/>
            <a:ext cx="4047445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247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C69F8C-00C0-E84D-8608-867D91DAE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F468C99-533F-2A4C-8E81-5DF3C80B36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67213B6-873D-634C-AE3D-A58EC3ECF0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46A88CD-7792-F24C-9DB7-1785755315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F30A698-F634-9D41-8316-31E0946046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87E0886-04EA-9A49-9493-0BA7789A6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D15154E-DD66-AD4A-8C89-264571493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B0F10F8-D426-294F-BCC1-C561C71CB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3114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2BA34A-55CF-864E-9924-660EC588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EB5F81-CAE0-2A46-A49A-0824C02B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3D3781-8E81-5C4A-B434-1E2BAAAC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386172-1CD5-3E42-8EC5-375B329D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17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C256AA-B1ED-4E4B-9305-21600A50C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7F3BE6-6A5A-BD4C-A3F2-7BDB95A1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DBAE65-6152-1B46-8A61-4A1E5F4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673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E3538-E536-5047-8017-1685B50A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2FCE0A-677A-7047-B93E-866B06B8A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653FC9-14AF-2840-9C15-329DB24F1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2B7DBB-E388-2F48-891F-CA81AD144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71B0F1-0B25-9449-B453-C8F8DB09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902D93-FA82-074F-B6E8-7E0C664F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43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5A01B9-E0DC-444C-822E-1A68F38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3752B9-A365-7346-AED2-25666B038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062EC-2962-B84A-9477-58621E735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94403-2D49-F843-BD6E-F4B465789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92DD5-BE11-C342-B03B-CBA39D43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0" r:id="rId4"/>
    <p:sldLayoutId id="2147483660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29DE03D3-932C-DB44-910C-93DFE802B46A}"/>
              </a:ext>
            </a:extLst>
          </p:cNvPr>
          <p:cNvSpPr txBox="1"/>
          <p:nvPr/>
        </p:nvSpPr>
        <p:spPr>
          <a:xfrm>
            <a:off x="4196862" y="2491308"/>
            <a:ext cx="37982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82D389F-CF25-D945-B49B-DE14DBB995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8832" y="3730416"/>
            <a:ext cx="994335" cy="14524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29608A7-95A8-FE4F-A67C-E293E166DFD3}"/>
              </a:ext>
            </a:extLst>
          </p:cNvPr>
          <p:cNvSpPr txBox="1"/>
          <p:nvPr/>
        </p:nvSpPr>
        <p:spPr>
          <a:xfrm>
            <a:off x="4829394" y="3971280"/>
            <a:ext cx="2363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ANTOFAGASTA </a:t>
            </a:r>
            <a:r>
              <a:rPr lang="es-CL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2024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5BC0AD8-5F22-084E-9A59-BCDB5CE73E46}"/>
              </a:ext>
            </a:extLst>
          </p:cNvPr>
          <p:cNvSpPr txBox="1"/>
          <p:nvPr/>
        </p:nvSpPr>
        <p:spPr>
          <a:xfrm>
            <a:off x="12421772" y="44875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63372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4BDFD9E-56DC-9E43-AAFA-F1B41EC75D38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D290F64-4C8F-A04B-8F2D-1A390EDB8577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107948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20C177C1-6EDD-0047-8DB1-6ED0D635FF18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F6EAD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6FE3FBD-53A8-274B-A18A-EAEF711072D2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F6EAD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252329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C3734FF5-4A5B-B242-99BA-FE72C7B83BD2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F6EAD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78E3F0D-9529-F643-8BC1-8615031C1017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F6EAD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1724885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95992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16</Words>
  <Application>Microsoft Macintosh PowerPoint</Application>
  <PresentationFormat>Panorámica</PresentationFormat>
  <Paragraphs>9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12</cp:revision>
  <dcterms:created xsi:type="dcterms:W3CDTF">2024-11-19T15:44:34Z</dcterms:created>
  <dcterms:modified xsi:type="dcterms:W3CDTF">2024-11-19T20:10:42Z</dcterms:modified>
</cp:coreProperties>
</file>